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774"/>
    <p:restoredTop sz="96318" autoAdjust="0"/>
  </p:normalViewPr>
  <p:slideViewPr>
    <p:cSldViewPr>
      <p:cViewPr varScale="1">
        <p:scale>
          <a:sx n="119" d="100"/>
          <a:sy n="119" d="100"/>
        </p:scale>
        <p:origin x="-978" y="-9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3856"/>
        <c:axId val="211596416"/>
      </c:lineChart>
      <c:dateAx>
        <c:axId val="21159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6416"/>
        <c:crosses val="autoZero"/>
        <c:auto val="0"/>
        <c:lblOffset val="100"/>
        <c:baseTimeUnit val="days"/>
        <c:majorUnit val="1"/>
        <c:minorUnit val="1"/>
      </c:dateAx>
      <c:valAx>
        <c:axId val="21159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38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064512"/>
        <c:axId val="213069824"/>
      </c:barChart>
      <c:catAx>
        <c:axId val="212064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069824"/>
        <c:crosses val="autoZero"/>
        <c:auto val="1"/>
        <c:lblAlgn val="ctr"/>
        <c:lblOffset val="100"/>
        <c:noMultiLvlLbl val="0"/>
      </c:catAx>
      <c:valAx>
        <c:axId val="21306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820544"/>
        <c:axId val="213822080"/>
      </c:barChart>
      <c:catAx>
        <c:axId val="21382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2080"/>
        <c:crosses val="autoZero"/>
        <c:auto val="1"/>
        <c:lblAlgn val="ctr"/>
        <c:lblOffset val="100"/>
        <c:noMultiLvlLbl val="0"/>
      </c:catAx>
      <c:valAx>
        <c:axId val="21382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88448"/>
        <c:axId val="220489984"/>
      </c:barChart>
      <c:catAx>
        <c:axId val="22048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9984"/>
        <c:crosses val="autoZero"/>
        <c:auto val="1"/>
        <c:lblAlgn val="ctr"/>
        <c:lblOffset val="100"/>
        <c:noMultiLvlLbl val="0"/>
      </c:catAx>
      <c:valAx>
        <c:axId val="22048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88 (major : 6, minor: 82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27441" y="2050791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34" y="3957612"/>
            <a:ext cx="3218542" cy="155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691680" y="4293096"/>
            <a:ext cx="19802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업데이트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241 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=&gt; Number of Defects :  6 (critical : 3 , major : 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265043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=""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693438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felt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great~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hrs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1955</Words>
  <Application>Microsoft Office PowerPoint</Application>
  <PresentationFormat>화면 슬라이드 쇼(4:3)</PresentationFormat>
  <Paragraphs>465</Paragraphs>
  <Slides>28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184</cp:revision>
  <dcterms:created xsi:type="dcterms:W3CDTF">2018-07-20T19:33:24Z</dcterms:created>
  <dcterms:modified xsi:type="dcterms:W3CDTF">2018-08-01T20:41:09Z</dcterms:modified>
</cp:coreProperties>
</file>